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0" r:id="rId3"/>
    <p:sldId id="263" r:id="rId4"/>
    <p:sldId id="261" r:id="rId5"/>
    <p:sldId id="259" r:id="rId6"/>
    <p:sldId id="262" r:id="rId7"/>
    <p:sldId id="265" r:id="rId8"/>
    <p:sldId id="264" r:id="rId9"/>
    <p:sldId id="268" r:id="rId10"/>
    <p:sldId id="273" r:id="rId11"/>
    <p:sldId id="272" r:id="rId12"/>
    <p:sldId id="274" r:id="rId13"/>
    <p:sldId id="271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«Светлячок» комбинированного вида»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«Воспитание любви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к родному городу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в детском саду».</a:t>
            </a:r>
          </a:p>
          <a:p>
            <a:pPr algn="ctr">
              <a:buNone/>
            </a:pPr>
            <a:endParaRPr lang="ru-RU" sz="16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                                                                                  Выполнила</a:t>
            </a:r>
            <a:r>
              <a:rPr lang="ru-RU" sz="2400" b="1" dirty="0" smtClean="0">
                <a:solidFill>
                  <a:schemeClr val="tx2"/>
                </a:solidFill>
              </a:rPr>
              <a:t>:  воспитатель                        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                                                                                       Морозова А.И.</a:t>
            </a:r>
          </a:p>
          <a:p>
            <a:pPr algn="ctr">
              <a:buNone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1400" b="1" dirty="0" err="1" smtClean="0">
                <a:solidFill>
                  <a:schemeClr val="tx2"/>
                </a:solidFill>
              </a:rPr>
              <a:t>г.Ковылкино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2014г.</a:t>
            </a:r>
            <a:endParaRPr lang="ru-RU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тик Nikon 4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0"/>
            <a:ext cx="4040188" cy="3030141"/>
          </a:xfrm>
        </p:spPr>
      </p:pic>
      <p:pic>
        <p:nvPicPr>
          <p:cNvPr id="8" name="Содержимое 7" descr="Фотик Nikon 42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6000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тик Nikon 4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1200"/>
            <a:ext cx="4040188" cy="3030141"/>
          </a:xfrm>
        </p:spPr>
      </p:pic>
      <p:pic>
        <p:nvPicPr>
          <p:cNvPr id="10" name="Содержимое 9" descr="Фотик Nikon 41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81200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тик Nikon 39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382000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/>
              <a:t>Белый цвет обозначает мир и чистоту души, синий- верность и правду, красный отвагу и любовь.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7" descr="Фотик Nikon 38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228600" y="285750"/>
            <a:ext cx="8763000" cy="657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64115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458200" cy="1295400"/>
          </a:xfrm>
        </p:spPr>
        <p:txBody>
          <a:bodyPr>
            <a:noAutofit/>
          </a:bodyPr>
          <a:lstStyle/>
          <a:p>
            <a:pPr algn="l"/>
            <a:r>
              <a:rPr lang="ru-RU" sz="3200" i="1" dirty="0" smtClean="0"/>
              <a:t>Чувство Родины начинается у ребенка с отношения к семье, к самым близким людям – отцу, матери, бабушке, дедушке.</a:t>
            </a:r>
            <a:endParaRPr lang="ru-RU" sz="3200" i="1" dirty="0"/>
          </a:p>
        </p:txBody>
      </p:sp>
      <p:pic>
        <p:nvPicPr>
          <p:cNvPr id="4" name="Содержимое 3" descr="32a51b709aabfa0b261e922ea40184b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00200"/>
            <a:ext cx="6857999" cy="51434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«Уголок патриотического воспитания» </a:t>
            </a:r>
            <a:endParaRPr lang="ru-RU" sz="3600" i="1" dirty="0"/>
          </a:p>
        </p:txBody>
      </p:sp>
      <p:pic>
        <p:nvPicPr>
          <p:cNvPr id="4" name="Содержимое 3" descr="Фотик Nikon 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28600" y="4191000"/>
            <a:ext cx="8229600" cy="2438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Родная природа –один из самых сильных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фактороввоспитания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любви к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родине.Любование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её красотой, бережное отношение к миру природы- всё это источники формирования любви к родному краю.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Памятник В.И.Ленину.</a:t>
            </a:r>
            <a:endParaRPr lang="ru-RU" sz="3600" i="1" dirty="0"/>
          </a:p>
        </p:txBody>
      </p:sp>
      <p:pic>
        <p:nvPicPr>
          <p:cNvPr id="4" name="Содержимое 3" descr="Фотик Nikon 4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371600"/>
            <a:ext cx="70866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«Бюст </a:t>
            </a:r>
            <a:r>
              <a:rPr lang="ru-RU" dirty="0" err="1" smtClean="0"/>
              <a:t>С.Т.Ковылкина</a:t>
            </a:r>
            <a:r>
              <a:rPr lang="ru-RU" dirty="0" smtClean="0"/>
              <a:t>.»</a:t>
            </a:r>
            <a:endParaRPr lang="ru-RU" dirty="0"/>
          </a:p>
        </p:txBody>
      </p:sp>
      <p:pic>
        <p:nvPicPr>
          <p:cNvPr id="6" name="Содержимое 5" descr="Фотик Nikon 4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219200"/>
            <a:ext cx="41148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«Часовня </a:t>
            </a:r>
            <a:r>
              <a:rPr lang="ru-RU" dirty="0" err="1" smtClean="0"/>
              <a:t>воинов-авганцев</a:t>
            </a:r>
            <a:r>
              <a:rPr lang="ru-RU" dirty="0" smtClean="0"/>
              <a:t>.»</a:t>
            </a:r>
            <a:endParaRPr lang="ru-RU" dirty="0"/>
          </a:p>
        </p:txBody>
      </p:sp>
      <p:pic>
        <p:nvPicPr>
          <p:cNvPr id="6" name="Содержимое 5" descr="Фотик Nikon 4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242218"/>
            <a:ext cx="4211836" cy="56157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</p:spPr>
        <p:txBody>
          <a:bodyPr/>
          <a:lstStyle/>
          <a:p>
            <a:r>
              <a:rPr lang="ru-RU" dirty="0" smtClean="0"/>
              <a:t>Аллея </a:t>
            </a:r>
            <a:r>
              <a:rPr lang="ru-RU" dirty="0" err="1" smtClean="0"/>
              <a:t>войнов-авганцев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Фотик Nikon 4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2667000"/>
            <a:ext cx="3963988" cy="299858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447800"/>
            <a:ext cx="4041775" cy="639762"/>
          </a:xfrm>
        </p:spPr>
        <p:txBody>
          <a:bodyPr/>
          <a:lstStyle/>
          <a:p>
            <a:r>
              <a:rPr lang="ru-RU" dirty="0" smtClean="0"/>
              <a:t>Аллея </a:t>
            </a:r>
            <a:r>
              <a:rPr lang="ru-RU" dirty="0" err="1" smtClean="0"/>
              <a:t>войнов-чеченцев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Содержимое 7" descr="Фотик Nikon 42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67001"/>
            <a:ext cx="4041775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118</Words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Муниципальное бюджетное дошкольное образовательное учреждение «Детский сад «Светлячок» комбинированного вида»</vt:lpstr>
      <vt:lpstr>Слайд 2</vt:lpstr>
      <vt:lpstr>Чувство Родины начинается у ребенка с отношения к семье, к самым близким людям – отцу, матери, бабушке, дедушке.</vt:lpstr>
      <vt:lpstr>«Уголок патриотического воспитания» </vt:lpstr>
      <vt:lpstr>Слайд 5</vt:lpstr>
      <vt:lpstr>Памятник В.И.Ленину.</vt:lpstr>
      <vt:lpstr>«Бюст С.Т.Ковылкина.»</vt:lpstr>
      <vt:lpstr>«Часовня воинов-авганцев.»</vt:lpstr>
      <vt:lpstr>Слайд 9</vt:lpstr>
      <vt:lpstr>Слайд 10</vt:lpstr>
      <vt:lpstr>Слайд 11</vt:lpstr>
      <vt:lpstr>Слайд 12</vt:lpstr>
      <vt:lpstr>Белый цвет обозначает мир и чистоту души, синий- верность и правду, красный отвагу и любовь.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«Воспитание любви к родному городу в детском саду»</dc:title>
  <cp:lastModifiedBy>Admin</cp:lastModifiedBy>
  <cp:revision>17</cp:revision>
  <dcterms:modified xsi:type="dcterms:W3CDTF">2014-04-23T14:41:59Z</dcterms:modified>
</cp:coreProperties>
</file>